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9"/>
  </p:notesMasterIdLst>
  <p:handoutMasterIdLst>
    <p:handoutMasterId r:id="rId10"/>
  </p:handoutMasterIdLst>
  <p:sldIdLst>
    <p:sldId id="2147480104" r:id="rId4"/>
    <p:sldId id="2147482789" r:id="rId5"/>
    <p:sldId id="2147482790" r:id="rId6"/>
    <p:sldId id="2147482791" r:id="rId7"/>
    <p:sldId id="2147482792" r:id="rId8"/>
  </p:sldIdLst>
  <p:sldSz cx="12192000" cy="6858000"/>
  <p:notesSz cx="6858000" cy="9144000"/>
  <p:embeddedFontLs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Segoe Sans Text" pitchFamily="2" charset="0"/>
      <p:regular r:id="rId15"/>
      <p:bold r:id="rId16"/>
    </p:embeddedFont>
    <p:embeddedFont>
      <p:font typeface="Segoe UI" panose="020B05020402040202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4"/>
            <p14:sldId id="2147482789"/>
            <p14:sldId id="2147482790"/>
            <p14:sldId id="2147482791"/>
            <p14:sldId id="2147482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 autoAdjust="0"/>
    <p:restoredTop sz="94647"/>
  </p:normalViewPr>
  <p:slideViewPr>
    <p:cSldViewPr snapToGrid="0">
      <p:cViewPr varScale="1">
        <p:scale>
          <a:sx n="146" d="100"/>
          <a:sy n="146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11/11/24 4:36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11/11/24 4:36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37234"/>
            <a:ext cx="10529966" cy="4809009"/>
          </a:xfrm>
        </p:spPr>
        <p:txBody>
          <a:bodyPr/>
          <a:lstStyle/>
          <a:p>
            <a:r>
              <a:rPr lang="en-US" sz="66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Cross-Platform Magic: Transforming WPF Apps with Avalonia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622639"/>
            <a:ext cx="5430837" cy="2769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Mike James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97D2-2022-7898-3BA3-85D3D50C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9DFD0-0D2A-64D3-4D34-0C88B22C4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1938819"/>
            <a:ext cx="4158362" cy="1231106"/>
          </a:xfrm>
        </p:spPr>
        <p:txBody>
          <a:bodyPr/>
          <a:lstStyle/>
          <a:p>
            <a:r>
              <a:rPr lang="en-US" dirty="0"/>
              <a:t>Watch Last Years 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00ADE-57EE-0770-DFBE-2CF00511A0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02884"/>
            <a:ext cx="5583135" cy="849463"/>
          </a:xfrm>
        </p:spPr>
        <p:txBody>
          <a:bodyPr/>
          <a:lstStyle/>
          <a:p>
            <a:r>
              <a:rPr lang="en-US" dirty="0"/>
              <a:t>If you want a basic introduction to Avalonia and Avalonia XPF </a:t>
            </a:r>
          </a:p>
          <a:p>
            <a:r>
              <a:rPr lang="en-US" dirty="0"/>
              <a:t>then check out last years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err="1">
                <a:solidFill>
                  <a:schemeClr val="accent2"/>
                </a:solidFill>
              </a:rPr>
              <a:t>tinyurl.com</a:t>
            </a:r>
            <a:r>
              <a:rPr lang="en-US" dirty="0">
                <a:solidFill>
                  <a:schemeClr val="accent2"/>
                </a:solidFill>
              </a:rPr>
              <a:t>/5x7b38un</a:t>
            </a:r>
          </a:p>
        </p:txBody>
      </p:sp>
      <p:pic>
        <p:nvPicPr>
          <p:cNvPr id="13" name="Picture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0455CCE-ECA3-6BFB-ABF0-DE54CB024FB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619" r="619"/>
          <a:stretch>
            <a:fillRect/>
          </a:stretch>
        </p:blipFill>
        <p:spPr/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1045B3C-36D3-A4B1-E7DF-D32DA0CDB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4335045"/>
            <a:ext cx="987606" cy="9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183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C46D5-C020-B932-4793-16CCB535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E160F4-6DC1-0C96-4798-68031E056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B189DF-251C-4C44-1C86-DFD0EC1F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enough slides</a:t>
            </a:r>
          </a:p>
        </p:txBody>
      </p:sp>
    </p:spTree>
    <p:extLst>
      <p:ext uri="{BB962C8B-B14F-4D97-AF65-F5344CB8AC3E}">
        <p14:creationId xmlns:p14="http://schemas.microsoft.com/office/powerpoint/2010/main" val="29908998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A23B3-3EE3-67FD-095D-E514CF67D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5BFE-189F-F281-ACD0-E0948866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2B421-DD36-B8FE-A453-C2B3EF2DB3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56611" y="2059888"/>
            <a:ext cx="3657839" cy="15388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avaloniaui.net</a:t>
            </a:r>
            <a:r>
              <a:rPr lang="en-US" dirty="0"/>
              <a:t>/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C15C2-9D76-2D98-30FE-7B8274CB8E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Our 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D2FD85-9503-3C8F-8F19-F650294C49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docs.avaloniaui.net</a:t>
            </a:r>
            <a:r>
              <a:rPr lang="en-US" dirty="0"/>
              <a:t>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0694A2-C4E6-F132-7841-D7E3FF2190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 dirty="0"/>
              <a:t>Avalonia Documentation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E61E44-8DD0-99BB-3302-7E79741B0B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avaloniaui.net</a:t>
            </a:r>
            <a:r>
              <a:rPr lang="en-US" dirty="0"/>
              <a:t>/</a:t>
            </a:r>
            <a:r>
              <a:rPr lang="en-US" dirty="0" err="1"/>
              <a:t>xpf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D960AF-D17B-A66A-776C-996B2C3C55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 dirty="0"/>
              <a:t>XPF Landing page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D97CAC-C034-8E7E-3EFC-6A5C1E5C0E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 dirty="0" err="1"/>
              <a:t>SubReddit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D1642-8822-9EA3-ACFD-83A73463C2A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/AvaloniaUI/Avalonia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A0F51F-D39F-700E-0FB2-02B4A5F939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Our GitHub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F3917E4-4069-DE99-4012-3D8820103B1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/AvaloniaUI/Avalonia-XPF-Samples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EB9E3E4-EE3C-D77A-CB07-08BD3FC09C2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dirty="0"/>
              <a:t>XPF Samples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B4DEAE8-6927-42B6-714E-9318275C305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 dirty="0" err="1"/>
              <a:t>avaloniaui.net</a:t>
            </a:r>
            <a:r>
              <a:rPr lang="en-US" dirty="0"/>
              <a:t>/</a:t>
            </a:r>
            <a:r>
              <a:rPr lang="en-US" dirty="0" err="1"/>
              <a:t>xpf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C183B7F-5657-05FA-7B29-F63E719E09C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 dirty="0"/>
              <a:t>X Profile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0E87BAF-5B23-CD5B-87C0-561A5CB8F2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/company/</a:t>
            </a:r>
            <a:r>
              <a:rPr lang="en-US" dirty="0" err="1"/>
              <a:t>avaloniaui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301BA1-ACAB-CE09-A8A1-4CAB8F12F35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 dirty="0" err="1"/>
              <a:t>LinedIn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D79906-2696-2F49-1474-F163D6CC4EB1}"/>
              </a:ext>
            </a:extLst>
          </p:cNvPr>
          <p:cNvSpPr txBox="1"/>
          <p:nvPr/>
        </p:nvSpPr>
        <p:spPr>
          <a:xfrm>
            <a:off x="5607170" y="5359879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6F26344-BFE4-4EFA-10F4-A7477B8FAC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www.reddit.com</a:t>
            </a:r>
            <a:r>
              <a:rPr lang="en-US" dirty="0"/>
              <a:t>/r/</a:t>
            </a:r>
            <a:r>
              <a:rPr lang="en-US" dirty="0" err="1"/>
              <a:t>avaloniaui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075502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18CBC-3A35-9ABD-8098-BE65E0667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A6B9-2503-6313-A817-9398657B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83594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129</Words>
  <Application>Microsoft Macintosh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Segoe Sans Text</vt:lpstr>
      <vt:lpstr>Open Sans</vt:lpstr>
      <vt:lpstr>Calibri</vt:lpstr>
      <vt:lpstr>Wingdings</vt:lpstr>
      <vt:lpstr>Segoe UI</vt:lpstr>
      <vt:lpstr>Azure 2023 Template</vt:lpstr>
      <vt:lpstr>Cross-Platform Magic: Transforming WPF Apps with Avalonia</vt:lpstr>
      <vt:lpstr>Watch Last Years Video</vt:lpstr>
      <vt:lpstr>That’s enough slides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2024-11-11T15:38:02Z</dcterms:modified>
  <cp:category/>
</cp:coreProperties>
</file>